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37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94AE-4AD0-43E7-8671-56A2C784EE93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2C562-11B3-4661-A025-369CAE8CF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1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213" y="0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5E09-50A0-4E71-BC34-23DDACC79BAB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268" y="4343400"/>
            <a:ext cx="5485464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228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213" y="8685213"/>
            <a:ext cx="297122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4F0C9-6EE0-4AB0-B8F0-B0019C9CB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9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2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9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6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2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1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7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4FE8-47FB-4284-A1B7-B044629D6674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1B3E-6AB7-4205-AAF7-EE918C2D6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4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n-US" sz="2800" dirty="0" smtClean="0">
                <a:solidFill>
                  <a:srgbClr val="FF0000"/>
                </a:solidFill>
              </a:rPr>
              <a:t> # </a:t>
            </a:r>
            <a:r>
              <a:rPr lang="en-US" sz="2800" dirty="0" smtClean="0">
                <a:solidFill>
                  <a:srgbClr val="FF0000"/>
                </a:solidFill>
              </a:rPr>
              <a:t>57f: </a:t>
            </a:r>
            <a:r>
              <a:rPr lang="en-US" sz="2800" dirty="0" smtClean="0"/>
              <a:t>¿Como </a:t>
            </a:r>
            <a:r>
              <a:rPr lang="en-US" sz="2800" dirty="0" err="1" smtClean="0"/>
              <a:t>termina</a:t>
            </a:r>
            <a:r>
              <a:rPr lang="en-US" sz="2800" dirty="0" smtClean="0"/>
              <a:t> la </a:t>
            </a:r>
            <a:r>
              <a:rPr lang="en-US" sz="2800" dirty="0" err="1" smtClean="0"/>
              <a:t>pelicula</a:t>
            </a:r>
            <a:r>
              <a:rPr lang="en-US" sz="2800" dirty="0" smtClean="0"/>
              <a:t>?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en-US" sz="2800" dirty="0" err="1" smtClean="0">
                <a:solidFill>
                  <a:srgbClr val="FF0000"/>
                </a:solidFill>
              </a:rPr>
              <a:t>Actividad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Inicial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r>
              <a:rPr lang="en-US" sz="2800" u="sng" dirty="0"/>
              <a:t>Guided Reflection </a:t>
            </a:r>
            <a:r>
              <a:rPr lang="en-US" sz="2800" u="sng" dirty="0" smtClean="0"/>
              <a:t>:</a:t>
            </a:r>
            <a:r>
              <a:rPr lang="en-US" sz="2800" dirty="0" smtClean="0"/>
              <a:t> Why do you think Enrique treats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 they way he does? Do you think Enrique will help </a:t>
            </a:r>
            <a:r>
              <a:rPr lang="en-US" sz="2800" dirty="0" err="1" smtClean="0"/>
              <a:t>Carlitos</a:t>
            </a:r>
            <a:r>
              <a:rPr lang="en-US" sz="2800" dirty="0" smtClean="0"/>
              <a:t>? Why or why not?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Actividades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b="1" dirty="0" smtClean="0"/>
              <a:t>LA MISMA LUNA(2009)</a:t>
            </a:r>
          </a:p>
          <a:p>
            <a:r>
              <a:rPr lang="en-US" sz="2800" dirty="0" smtClean="0"/>
              <a:t>You will be watching LA MISMA LUNA and take active notes in your notebook.(</a:t>
            </a:r>
            <a:r>
              <a:rPr lang="en-US" sz="2800" i="1" dirty="0" smtClean="0"/>
              <a:t>1hr: 13m)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>
                <a:solidFill>
                  <a:srgbClr val="FF0000"/>
                </a:solidFill>
              </a:rPr>
              <a:t>Tarea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smtClean="0">
                <a:solidFill>
                  <a:srgbClr val="FF0000"/>
                </a:solidFill>
              </a:rPr>
              <a:t># </a:t>
            </a:r>
            <a:r>
              <a:rPr lang="en-US" sz="2800" smtClean="0">
                <a:solidFill>
                  <a:srgbClr val="FF0000"/>
                </a:solidFill>
              </a:rPr>
              <a:t>57f:</a:t>
            </a:r>
            <a:r>
              <a:rPr lang="en-US" sz="2800" smtClean="0"/>
              <a:t> </a:t>
            </a:r>
            <a:r>
              <a:rPr lang="en-US" sz="2800" dirty="0"/>
              <a:t>Complete p. 2(# 10), p.3 (# 12-14), p.5 (#30-34)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 llamo ____________ </a:t>
            </a:r>
            <a:r>
              <a:rPr lang="en-US" smtClean="0">
                <a:solidFill>
                  <a:srgbClr val="0070C0"/>
                </a:solidFill>
              </a:rPr>
              <a:t>Clase 602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La fecha es el 22 de </a:t>
            </a:r>
            <a:r>
              <a:rPr lang="en-US" dirty="0" err="1" smtClean="0">
                <a:solidFill>
                  <a:srgbClr val="0070C0"/>
                </a:solidFill>
              </a:rPr>
              <a:t>marzo</a:t>
            </a:r>
            <a:r>
              <a:rPr lang="en-US" dirty="0" smtClean="0">
                <a:solidFill>
                  <a:srgbClr val="0070C0"/>
                </a:solidFill>
              </a:rPr>
              <a:t> del 2017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89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11114</TotalTime>
  <Words>90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 llamo ____________ Clase 602 La fecha es el 22 de marzo del 2017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 Clase 802 La fecha es el 12 de mayo del 2014</dc:title>
  <dc:creator>Helen Zumaeta</dc:creator>
  <cp:lastModifiedBy>Helen Zumaeta</cp:lastModifiedBy>
  <cp:revision>77</cp:revision>
  <cp:lastPrinted>2015-05-20T16:26:09Z</cp:lastPrinted>
  <dcterms:created xsi:type="dcterms:W3CDTF">2014-05-12T21:03:23Z</dcterms:created>
  <dcterms:modified xsi:type="dcterms:W3CDTF">2017-03-23T20:08:47Z</dcterms:modified>
</cp:coreProperties>
</file>